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0" r:id="rId3"/>
    <p:sldId id="291" r:id="rId4"/>
    <p:sldId id="257" r:id="rId5"/>
    <p:sldId id="258" r:id="rId6"/>
    <p:sldId id="260" r:id="rId7"/>
    <p:sldId id="269" r:id="rId8"/>
    <p:sldId id="259" r:id="rId9"/>
    <p:sldId id="261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99" r:id="rId22"/>
    <p:sldId id="300" r:id="rId23"/>
    <p:sldId id="301" r:id="rId24"/>
    <p:sldId id="302" r:id="rId25"/>
    <p:sldId id="303" r:id="rId26"/>
    <p:sldId id="283" r:id="rId27"/>
    <p:sldId id="285" r:id="rId28"/>
    <p:sldId id="286" r:id="rId29"/>
    <p:sldId id="304" r:id="rId30"/>
    <p:sldId id="305" r:id="rId31"/>
    <p:sldId id="287" r:id="rId32"/>
    <p:sldId id="288" r:id="rId33"/>
    <p:sldId id="281" r:id="rId34"/>
    <p:sldId id="264" r:id="rId35"/>
    <p:sldId id="289" r:id="rId36"/>
    <p:sldId id="293" r:id="rId37"/>
    <p:sldId id="282" r:id="rId38"/>
    <p:sldId id="265" r:id="rId39"/>
    <p:sldId id="294" r:id="rId40"/>
    <p:sldId id="295" r:id="rId41"/>
    <p:sldId id="296" r:id="rId42"/>
    <p:sldId id="268" r:id="rId43"/>
    <p:sldId id="297" r:id="rId44"/>
    <p:sldId id="298" r:id="rId4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buser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矩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D9696F-25E5-4CB1-BD34-BDD1F3102BC0}" type="datetimeFigureOut">
              <a:rPr lang="zh-CN" altLang="en-US" smtClean="0"/>
              <a:pPr/>
              <a:t>2017/11/21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A98235C-AD9F-4293-84AF-E7A9876633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遇见更好的自己</a:t>
            </a:r>
            <a:r>
              <a:rPr lang="en-US" altLang="zh-CN" dirty="0" smtClean="0"/>
              <a:t>——</a:t>
            </a:r>
            <a:br>
              <a:rPr lang="en-US" altLang="zh-CN" dirty="0" smtClean="0"/>
            </a:br>
            <a:r>
              <a:rPr lang="zh-CN" altLang="en-US" dirty="0" smtClean="0"/>
              <a:t>给</a:t>
            </a:r>
            <a:r>
              <a:rPr lang="zh-CN" altLang="en-US" dirty="0" smtClean="0"/>
              <a:t>校园新生的分享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申</a:t>
            </a:r>
            <a:r>
              <a:rPr lang="zh-CN" altLang="en-US" dirty="0" smtClean="0"/>
              <a:t>思维</a:t>
            </a:r>
            <a:endParaRPr lang="en-US" altLang="zh-CN" dirty="0" smtClean="0"/>
          </a:p>
          <a:p>
            <a:r>
              <a:rPr lang="en-US" altLang="zh-CN" dirty="0" smtClean="0"/>
              <a:t>2017.11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信息产业的</a:t>
            </a:r>
            <a:r>
              <a:rPr lang="zh-CN" altLang="en-US" dirty="0" smtClean="0"/>
              <a:t>细分职业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互联网应用方面：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服务器后端</a:t>
            </a:r>
            <a:endParaRPr lang="en-US" altLang="zh-CN" dirty="0" smtClean="0"/>
          </a:p>
          <a:p>
            <a:pPr lvl="1"/>
            <a:r>
              <a:rPr lang="zh-CN" altLang="en-US" dirty="0"/>
              <a:t>手机</a:t>
            </a:r>
            <a:r>
              <a:rPr lang="zh-CN" altLang="en-US" dirty="0" smtClean="0"/>
              <a:t>端</a:t>
            </a:r>
            <a:r>
              <a:rPr lang="en-US" altLang="zh-CN" dirty="0" smtClean="0"/>
              <a:t>App</a:t>
            </a:r>
          </a:p>
          <a:p>
            <a:pPr lvl="1"/>
            <a:r>
              <a:rPr lang="zh-CN" altLang="en-US" dirty="0"/>
              <a:t>手机</a:t>
            </a:r>
            <a:r>
              <a:rPr lang="zh-CN" altLang="en-US" dirty="0" smtClean="0"/>
              <a:t>端</a:t>
            </a:r>
            <a:r>
              <a:rPr lang="en-US" altLang="zh-CN" dirty="0" smtClean="0"/>
              <a:t>H5</a:t>
            </a:r>
          </a:p>
          <a:p>
            <a:pPr lvl="1"/>
            <a:r>
              <a:rPr lang="zh-CN" altLang="en-US" dirty="0" smtClean="0"/>
              <a:t>传统的</a:t>
            </a:r>
            <a:r>
              <a:rPr lang="en-US" altLang="zh-CN" dirty="0" smtClean="0"/>
              <a:t>WEB</a:t>
            </a:r>
            <a:r>
              <a:rPr lang="zh-CN" altLang="en-US" dirty="0" smtClean="0"/>
              <a:t>前端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UI</a:t>
            </a:r>
            <a:r>
              <a:rPr lang="zh-CN" altLang="en-US" dirty="0" smtClean="0"/>
              <a:t>设计师</a:t>
            </a:r>
            <a:r>
              <a:rPr lang="en-US" altLang="zh-CN" dirty="0" smtClean="0"/>
              <a:t>, UE </a:t>
            </a:r>
            <a:r>
              <a:rPr lang="zh-CN" altLang="en-US" dirty="0" smtClean="0"/>
              <a:t>用户体验师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测试</a:t>
            </a:r>
            <a:endParaRPr lang="en-US" altLang="zh-CN" dirty="0" smtClean="0"/>
          </a:p>
          <a:p>
            <a:pPr lvl="1"/>
            <a:r>
              <a:rPr lang="zh-CN" altLang="en-US" dirty="0"/>
              <a:t>运</a:t>
            </a:r>
            <a:r>
              <a:rPr lang="zh-CN" altLang="en-US" dirty="0" smtClean="0"/>
              <a:t>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产品经理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服务器后端：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操作数据库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实现接口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实现功能性的页面（网页）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这个是所有的</a:t>
            </a:r>
            <a:r>
              <a:rPr lang="en-US" altLang="zh-CN" dirty="0" smtClean="0"/>
              <a:t>CTO</a:t>
            </a:r>
            <a:r>
              <a:rPr lang="zh-CN" altLang="en-US" dirty="0" smtClean="0"/>
              <a:t>的必经之路</a:t>
            </a:r>
            <a:endParaRPr lang="en-US" altLang="zh-CN" dirty="0" smtClean="0"/>
          </a:p>
          <a:p>
            <a:r>
              <a:rPr lang="zh-CN" altLang="en-US" dirty="0" smtClean="0"/>
              <a:t>基本功中的基本功。</a:t>
            </a:r>
            <a:endParaRPr lang="en-US" altLang="zh-CN" dirty="0" smtClean="0"/>
          </a:p>
          <a:p>
            <a:r>
              <a:rPr lang="zh-CN" altLang="en-US" dirty="0" smtClean="0"/>
              <a:t>手机出现之前，程序员基本都做这个。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手机端开发：  </a:t>
            </a:r>
            <a:r>
              <a:rPr lang="en-US" altLang="zh-CN" dirty="0" smtClean="0"/>
              <a:t>Android, IOS…</a:t>
            </a:r>
          </a:p>
          <a:p>
            <a:pPr lvl="1"/>
            <a:r>
              <a:rPr lang="zh-CN" altLang="en-US" dirty="0" smtClean="0"/>
              <a:t>实现手机端的功能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写页面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IOS: </a:t>
            </a:r>
            <a:r>
              <a:rPr lang="zh-CN" altLang="en-US" dirty="0" smtClean="0"/>
              <a:t>开发的速度快一些。用户体验好一些。 </a:t>
            </a:r>
            <a:endParaRPr lang="en-US" altLang="zh-CN" dirty="0" smtClean="0"/>
          </a:p>
          <a:p>
            <a:r>
              <a:rPr lang="en-US" altLang="zh-CN" dirty="0" smtClean="0"/>
              <a:t>Android: </a:t>
            </a:r>
            <a:r>
              <a:rPr lang="zh-CN" altLang="en-US" dirty="0" smtClean="0"/>
              <a:t>开发的速度低一些。但是目前安卓机的用户在快速增长当中。</a:t>
            </a:r>
            <a:endParaRPr lang="en-US" altLang="zh-CN" dirty="0" smtClean="0"/>
          </a:p>
          <a:p>
            <a:r>
              <a:rPr lang="zh-CN" altLang="en-US" dirty="0" smtClean="0"/>
              <a:t>是互联网公司必备的职位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手机端</a:t>
            </a:r>
            <a:r>
              <a:rPr lang="en-US" altLang="zh-CN" dirty="0" smtClean="0"/>
              <a:t>H5</a:t>
            </a:r>
            <a:r>
              <a:rPr lang="zh-CN" altLang="en-US" dirty="0" smtClean="0"/>
              <a:t>： </a:t>
            </a:r>
            <a:endParaRPr lang="en-US" altLang="zh-CN" dirty="0" smtClean="0"/>
          </a:p>
          <a:p>
            <a:r>
              <a:rPr lang="zh-CN" altLang="en-US" dirty="0" smtClean="0"/>
              <a:t>做微信开发，例如：微信小程序，微信</a:t>
            </a:r>
            <a:r>
              <a:rPr lang="en-US" altLang="zh-CN" dirty="0" smtClean="0"/>
              <a:t>H5</a:t>
            </a:r>
            <a:r>
              <a:rPr lang="zh-CN" altLang="en-US" dirty="0" smtClean="0"/>
              <a:t>。</a:t>
            </a:r>
            <a:r>
              <a:rPr lang="en-US" altLang="zh-CN" dirty="0" err="1" smtClean="0"/>
              <a:t>Wap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这个职位很新颖，市场缺口比较大。特别是微信小程序，可以快速降低开发成本，一套代码写好后，可以在两个平台上使用。</a:t>
            </a:r>
            <a:endParaRPr lang="en-US" altLang="zh-CN" dirty="0" smtClean="0"/>
          </a:p>
          <a:p>
            <a:r>
              <a:rPr lang="zh-CN" altLang="en-US" dirty="0" smtClean="0"/>
              <a:t>这个技术有微信做背书，非常有前途。</a:t>
            </a:r>
            <a:endParaRPr lang="en-US" altLang="zh-CN" dirty="0" smtClean="0"/>
          </a:p>
          <a:p>
            <a:r>
              <a:rPr lang="zh-CN" altLang="en-US" dirty="0" smtClean="0"/>
              <a:t>小程序很有可能对原生</a:t>
            </a:r>
            <a:r>
              <a:rPr lang="en-US" altLang="zh-CN" dirty="0" smtClean="0"/>
              <a:t>App </a:t>
            </a:r>
            <a:r>
              <a:rPr lang="zh-CN" altLang="en-US" dirty="0" smtClean="0"/>
              <a:t>开发造成冲击。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传统的</a:t>
            </a:r>
            <a:r>
              <a:rPr lang="en-US" altLang="zh-CN" dirty="0" smtClean="0"/>
              <a:t>Web</a:t>
            </a:r>
            <a:r>
              <a:rPr lang="zh-CN" altLang="en-US" dirty="0" smtClean="0"/>
              <a:t>前端：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切图：把</a:t>
            </a:r>
            <a:r>
              <a:rPr lang="en-US" altLang="zh-CN" dirty="0" smtClean="0"/>
              <a:t>UI</a:t>
            </a:r>
            <a:r>
              <a:rPr lang="zh-CN" altLang="en-US" dirty="0" smtClean="0"/>
              <a:t>设计师的静态图，转换成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代码。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要熟悉</a:t>
            </a:r>
            <a:r>
              <a:rPr lang="en-US" altLang="zh-CN" dirty="0" smtClean="0"/>
              <a:t>CSS 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要熟悉</a:t>
            </a:r>
            <a:r>
              <a:rPr lang="en-US" altLang="zh-CN" dirty="0" err="1" smtClean="0"/>
              <a:t>javascript</a:t>
            </a:r>
            <a:r>
              <a:rPr lang="zh-CN" altLang="en-US" dirty="0" smtClean="0"/>
              <a:t>各种组件。 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该岗位更加侧重于</a:t>
            </a:r>
            <a:r>
              <a:rPr lang="en-US" altLang="zh-CN" dirty="0" smtClean="0"/>
              <a:t>CSS, </a:t>
            </a:r>
            <a:r>
              <a:rPr lang="en-US" altLang="zh-CN" dirty="0" err="1" smtClean="0"/>
              <a:t>Javascript</a:t>
            </a:r>
            <a:r>
              <a:rPr lang="zh-CN" altLang="en-US" dirty="0" smtClean="0"/>
              <a:t>技术。往往后端开发人员对这</a:t>
            </a:r>
            <a:r>
              <a:rPr lang="en-US" altLang="zh-CN" dirty="0" smtClean="0"/>
              <a:t>2</a:t>
            </a:r>
            <a:r>
              <a:rPr lang="zh-CN" altLang="en-US" dirty="0" smtClean="0"/>
              <a:t>个不熟悉。 目前来看，</a:t>
            </a:r>
            <a:r>
              <a:rPr lang="en-US" altLang="zh-CN" dirty="0" err="1" smtClean="0"/>
              <a:t>Vuejs</a:t>
            </a:r>
            <a:r>
              <a:rPr lang="en-US" altLang="zh-CN" dirty="0" smtClean="0"/>
              <a:t>, Angular</a:t>
            </a:r>
            <a:r>
              <a:rPr lang="zh-CN" altLang="en-US" dirty="0" smtClean="0"/>
              <a:t>等前端框架发展迅猛，也带动了这个职位的需求。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UI</a:t>
            </a:r>
            <a:r>
              <a:rPr lang="zh-CN" altLang="en-US" dirty="0" smtClean="0"/>
              <a:t>设计师：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设计</a:t>
            </a:r>
            <a:r>
              <a:rPr lang="en-US" altLang="zh-CN" dirty="0" smtClean="0"/>
              <a:t>UI</a:t>
            </a:r>
          </a:p>
          <a:p>
            <a:endParaRPr lang="en-US" altLang="zh-CN" dirty="0" smtClean="0"/>
          </a:p>
          <a:p>
            <a:r>
              <a:rPr lang="zh-CN" altLang="en-US" dirty="0" smtClean="0"/>
              <a:t>非常重要的职位。好的</a:t>
            </a:r>
            <a:r>
              <a:rPr lang="en-US" altLang="zh-CN" dirty="0" smtClean="0"/>
              <a:t>UI</a:t>
            </a:r>
            <a:r>
              <a:rPr lang="zh-CN" altLang="en-US" dirty="0" smtClean="0"/>
              <a:t>是项目成功的一般分数。</a:t>
            </a:r>
            <a:endParaRPr lang="en-US" altLang="zh-CN" dirty="0" smtClean="0"/>
          </a:p>
          <a:p>
            <a:r>
              <a:rPr lang="zh-CN" altLang="en-US" dirty="0" smtClean="0"/>
              <a:t>特别有挑战性。每个人对于</a:t>
            </a:r>
            <a:r>
              <a:rPr lang="en-US" altLang="zh-CN" dirty="0" smtClean="0"/>
              <a:t>UI</a:t>
            </a:r>
            <a:r>
              <a:rPr lang="zh-CN" altLang="en-US" dirty="0" smtClean="0"/>
              <a:t>的体会都不尽相同。所以最好有美术功底的人来做。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UE</a:t>
            </a:r>
            <a:r>
              <a:rPr lang="zh-CN" altLang="en-US" dirty="0" smtClean="0"/>
              <a:t>用户体验师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提高产品的友好度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可以很好的提高用户的体验。例如：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支付宝支付，输入密码后，不必按确定，直接支付。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现在：支付宝直接用指纹支付。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以后：可能会刷脸支付。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测试工程师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每天不断的测试。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手机测试人员：每天就是点点点。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后端测试人员：可能会用到自动化测试，黑盒测试，性能测试等等。有一定的技术含量。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互联网，大公司 需求很多。</a:t>
            </a:r>
            <a:endParaRPr lang="en-US" altLang="zh-CN" dirty="0" smtClean="0"/>
          </a:p>
          <a:p>
            <a:r>
              <a:rPr lang="zh-CN" altLang="en-US" dirty="0" smtClean="0"/>
              <a:t>找到工作比较容易。女孩子更多一些。心细。</a:t>
            </a:r>
            <a:endParaRPr lang="en-US" altLang="zh-CN" dirty="0" smtClean="0"/>
          </a:p>
          <a:p>
            <a:r>
              <a:rPr lang="zh-CN" altLang="en-US" dirty="0" smtClean="0"/>
              <a:t>建议多使用自动化的测试工具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运维工程师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保证系统的稳定运行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7x24</a:t>
            </a:r>
            <a:r>
              <a:rPr lang="zh-CN" altLang="en-US" dirty="0" smtClean="0"/>
              <a:t>小时待命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对于服务器（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）的知识要求熟练</a:t>
            </a:r>
            <a:endParaRPr lang="en-US" altLang="zh-CN" dirty="0" smtClean="0"/>
          </a:p>
          <a:p>
            <a:r>
              <a:rPr lang="zh-CN" altLang="en-US" dirty="0" smtClean="0"/>
              <a:t>要掌握：服务器，数据库，操作系统。</a:t>
            </a:r>
            <a:endParaRPr lang="en-US" altLang="zh-CN" dirty="0" smtClean="0"/>
          </a:p>
          <a:p>
            <a:r>
              <a:rPr lang="zh-CN" altLang="en-US" dirty="0" smtClean="0"/>
              <a:t>也是大公司必不可少的部门。（优酷，腾讯，</a:t>
            </a:r>
            <a:r>
              <a:rPr lang="en-US" altLang="zh-CN" dirty="0" smtClean="0"/>
              <a:t>360</a:t>
            </a:r>
            <a:r>
              <a:rPr lang="zh-CN" altLang="en-US" dirty="0" smtClean="0"/>
              <a:t>等任何互联网公司都需要）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产品经理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把老板的点子细化成具体的原型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具备用户的角色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具备测试的角色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与程序员一起工作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专业基本不限。有兴趣的同学都可以尝试。</a:t>
            </a:r>
            <a:endParaRPr lang="en-US" altLang="zh-CN" dirty="0" smtClean="0"/>
          </a:p>
          <a:p>
            <a:r>
              <a:rPr lang="zh-CN" altLang="en-US" dirty="0" smtClean="0"/>
              <a:t>最好懂一些技术，这样可以更好的与程序员交流</a:t>
            </a:r>
            <a:endParaRPr lang="en-US" altLang="zh-CN" dirty="0" smtClean="0"/>
          </a:p>
          <a:p>
            <a:r>
              <a:rPr lang="zh-CN" altLang="en-US" dirty="0" smtClean="0"/>
              <a:t>好的产品经理，可以让软件更加好用。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自我介绍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申思维</a:t>
            </a:r>
            <a:r>
              <a:rPr lang="en-US" altLang="zh-CN" dirty="0" smtClean="0"/>
              <a:t>,  </a:t>
            </a:r>
            <a:r>
              <a:rPr lang="zh-CN" altLang="en-US" dirty="0" smtClean="0"/>
              <a:t>辽宁人，</a:t>
            </a:r>
            <a:r>
              <a:rPr lang="en-US" altLang="zh-CN" dirty="0" smtClean="0"/>
              <a:t>01-05  </a:t>
            </a:r>
            <a:r>
              <a:rPr lang="zh-CN" altLang="en-US" smtClean="0"/>
              <a:t>华南理工大学</a:t>
            </a:r>
            <a:endParaRPr lang="en-US" altLang="zh-CN" dirty="0" smtClean="0"/>
          </a:p>
          <a:p>
            <a:r>
              <a:rPr lang="en-US" altLang="zh-CN" dirty="0" smtClean="0"/>
              <a:t>2006</a:t>
            </a:r>
            <a:r>
              <a:rPr lang="zh-CN" altLang="en-US" dirty="0" smtClean="0"/>
              <a:t>年开始北漂。服务过摩托罗拉，优酷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月开始创业</a:t>
            </a:r>
            <a:endParaRPr lang="en-US" altLang="zh-CN" dirty="0" smtClean="0"/>
          </a:p>
          <a:p>
            <a:r>
              <a:rPr lang="zh-CN" altLang="en-US" dirty="0" smtClean="0"/>
              <a:t>到现在，在经营第四个公司。 </a:t>
            </a:r>
            <a:endParaRPr lang="en-US" altLang="zh-CN" dirty="0" smtClean="0"/>
          </a:p>
          <a:p>
            <a:r>
              <a:rPr lang="zh-CN" altLang="en-US" dirty="0" smtClean="0"/>
              <a:t>悦家（悦装网） 联合创始人，前</a:t>
            </a:r>
            <a:r>
              <a:rPr lang="en-US" altLang="zh-CN" dirty="0" smtClean="0"/>
              <a:t>CTO</a:t>
            </a:r>
            <a:r>
              <a:rPr lang="zh-CN" altLang="en-US" dirty="0" smtClean="0"/>
              <a:t>。   </a:t>
            </a:r>
            <a:endParaRPr lang="en-US" altLang="zh-CN" dirty="0" smtClean="0"/>
          </a:p>
          <a:p>
            <a:r>
              <a:rPr lang="zh-CN" altLang="en-US" dirty="0" smtClean="0"/>
              <a:t>优优宝合伙人。</a:t>
            </a:r>
            <a:r>
              <a:rPr lang="en-US" altLang="zh-CN" dirty="0" smtClean="0"/>
              <a:t>CTO</a:t>
            </a:r>
          </a:p>
          <a:p>
            <a:r>
              <a:rPr lang="zh-CN" altLang="en-US" dirty="0" smtClean="0"/>
              <a:t>明创软件 创始人</a:t>
            </a:r>
            <a:endParaRPr lang="en-US" altLang="zh-CN" dirty="0" smtClean="0"/>
          </a:p>
          <a:p>
            <a:r>
              <a:rPr lang="zh-CN" altLang="en-US" dirty="0" smtClean="0"/>
              <a:t>慕课网 </a:t>
            </a:r>
            <a:r>
              <a:rPr lang="en-US" altLang="zh-CN" dirty="0" smtClean="0"/>
              <a:t>Ruby</a:t>
            </a:r>
            <a:r>
              <a:rPr lang="zh-CN" altLang="en-US" dirty="0" smtClean="0"/>
              <a:t>视频作者，</a:t>
            </a:r>
            <a:r>
              <a:rPr lang="en-US" altLang="zh-CN" dirty="0" smtClean="0"/>
              <a:t>51 CTO </a:t>
            </a:r>
            <a:r>
              <a:rPr lang="zh-CN" altLang="en-US" dirty="0" smtClean="0"/>
              <a:t>视频作者。</a:t>
            </a:r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微信营销全案</a:t>
            </a:r>
            <a:r>
              <a:rPr lang="en-US" altLang="zh-CN" dirty="0" smtClean="0"/>
              <a:t>》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职位的详细介绍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技术经理，</a:t>
            </a:r>
            <a:r>
              <a:rPr lang="en-US" altLang="zh-CN" dirty="0" smtClean="0"/>
              <a:t>CTO</a:t>
            </a:r>
          </a:p>
          <a:p>
            <a:pPr lvl="1"/>
            <a:r>
              <a:rPr lang="zh-CN" altLang="en-US" dirty="0" smtClean="0"/>
              <a:t>可以组建团队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可以培养新人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遇到硬骨头可以啃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这是团队的灵魂。代表了技术团队的最高技术力量。往往是后端出身，全领域技术都擅长。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如何度过四年大学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贯穿全局：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少打游戏 。  玩物丧志。特别是不要做职业玩家。身体垮了，前途也没有。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zh-CN" altLang="en-US" dirty="0" smtClean="0"/>
              <a:t>好好学习，多学习。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如何度过四年大学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第一阶段：打好基础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学好专业课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数据结构，操作系统，数据库，</a:t>
            </a:r>
            <a:r>
              <a:rPr lang="en-US" altLang="zh-CN" dirty="0" err="1" smtClean="0"/>
              <a:t>Java,C</a:t>
            </a:r>
            <a:r>
              <a:rPr lang="zh-CN" altLang="en-US" dirty="0" smtClean="0"/>
              <a:t>语言 等等</a:t>
            </a:r>
            <a:r>
              <a:rPr lang="en-US" altLang="zh-CN" dirty="0" smtClean="0"/>
              <a:t>.</a:t>
            </a:r>
          </a:p>
          <a:p>
            <a:r>
              <a:rPr lang="zh-CN" altLang="en-US" dirty="0" smtClean="0"/>
              <a:t>学好英语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最好大二就把</a:t>
            </a:r>
            <a:r>
              <a:rPr lang="en-US" altLang="zh-CN" dirty="0" smtClean="0"/>
              <a:t>CET4</a:t>
            </a:r>
            <a:r>
              <a:rPr lang="zh-CN" altLang="en-US" dirty="0" smtClean="0"/>
              <a:t>给考了。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如何度过四年大学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第二阶段：</a:t>
            </a:r>
            <a:endParaRPr lang="en-US" altLang="zh-CN" dirty="0" smtClean="0"/>
          </a:p>
          <a:p>
            <a:r>
              <a:rPr lang="zh-CN" altLang="en-US" dirty="0" smtClean="0"/>
              <a:t>做好课程设计和实习。</a:t>
            </a:r>
            <a:endParaRPr lang="en-US" altLang="zh-CN" dirty="0" smtClean="0"/>
          </a:p>
          <a:p>
            <a:r>
              <a:rPr lang="zh-CN" altLang="en-US" dirty="0" smtClean="0"/>
              <a:t>要非常认真，投入的去做。</a:t>
            </a:r>
            <a:endParaRPr lang="en-US" altLang="zh-CN" dirty="0" smtClean="0"/>
          </a:p>
          <a:p>
            <a:r>
              <a:rPr lang="zh-CN" altLang="en-US" dirty="0" smtClean="0"/>
              <a:t>积极参加校园技术竞赛。</a:t>
            </a:r>
            <a:endParaRPr lang="en-US" altLang="zh-CN" dirty="0" smtClean="0"/>
          </a:p>
          <a:p>
            <a:r>
              <a:rPr lang="zh-CN" altLang="en-US" dirty="0" smtClean="0"/>
              <a:t>有机会的话，可以到公司里去实习。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几个月之后，你会发现自己的水平会超越别人不少。</a:t>
            </a:r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zh-CN" altLang="en-US" dirty="0" smtClean="0"/>
              <a:t>我的大学同学的例子。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如何度过四年大学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第三阶段：</a:t>
            </a:r>
            <a:endParaRPr lang="en-US" altLang="zh-CN" dirty="0" smtClean="0"/>
          </a:p>
          <a:p>
            <a:r>
              <a:rPr lang="zh-CN" altLang="en-US" dirty="0" smtClean="0"/>
              <a:t>提早打算好本科之后的生活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要出国？提前学好英语，准备好各种成绩单。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要考研？提前了解好目标学校的内容，近几年的考题。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要考公务员？提前复习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要就业？大四上学期就出去找实习生职位吧！大四小鲜肉是职场最有潜力的。</a:t>
            </a: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如何度过四年大学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跟室友处好关系。</a:t>
            </a:r>
            <a:endParaRPr lang="en-US" altLang="zh-CN" dirty="0" smtClean="0"/>
          </a:p>
          <a:p>
            <a:r>
              <a:rPr lang="zh-CN" altLang="en-US" dirty="0" smtClean="0"/>
              <a:t>有问题，多沟通。大家都是讲道理的。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现在的同学，是日后走上社会的重要伙伴。特别是如果身处同一个城市。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多参与集体活动。必须认识每个同学的名字。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大学毕业后，要面对什么生活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去打工。让自己知道：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父母不容易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钱是要一点一点赚的。每个月才发一次。不是大风刮来的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磨掉自己的性格棱角。多挨一次批评，可以收获很多经验。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心态可以更加平和。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做人更加踏实，知道说到做到。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打工时间只有十年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十年后就会下岗。这个是我在各种公司中，看到的员工的平均年龄</a:t>
            </a:r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zh-CN" altLang="en-US" dirty="0" smtClean="0"/>
              <a:t>国企： 可以待到退休（</a:t>
            </a:r>
            <a:r>
              <a:rPr lang="en-US" altLang="zh-CN" dirty="0" smtClean="0"/>
              <a:t>30-60</a:t>
            </a:r>
            <a:r>
              <a:rPr lang="zh-CN" altLang="en-US" dirty="0" smtClean="0"/>
              <a:t>都有，中老年人不少）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外企： </a:t>
            </a:r>
            <a:r>
              <a:rPr lang="en-US" altLang="zh-CN" dirty="0" smtClean="0"/>
              <a:t>30-40</a:t>
            </a:r>
            <a:r>
              <a:rPr lang="zh-CN" altLang="en-US" dirty="0" smtClean="0"/>
              <a:t>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私企（互联网，</a:t>
            </a:r>
            <a:r>
              <a:rPr lang="en-US" altLang="zh-CN" dirty="0" smtClean="0"/>
              <a:t>BAT</a:t>
            </a:r>
            <a:r>
              <a:rPr lang="zh-CN" altLang="en-US" dirty="0" smtClean="0"/>
              <a:t>） </a:t>
            </a:r>
            <a:r>
              <a:rPr lang="en-US" altLang="zh-CN" dirty="0" smtClean="0"/>
              <a:t>20-30</a:t>
            </a:r>
            <a:r>
              <a:rPr lang="zh-CN" altLang="en-US" dirty="0" smtClean="0"/>
              <a:t>岁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职业危机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35</a:t>
            </a:r>
            <a:r>
              <a:rPr lang="zh-CN" altLang="en-US" dirty="0" smtClean="0"/>
              <a:t>岁的抠脚大叔：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体力不行，不能熬夜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身体不行，容易生病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爸妈身体不好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下面有孩子要养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交房贷，车贷</a:t>
            </a:r>
            <a:endParaRPr lang="en-US" altLang="zh-CN" dirty="0" smtClean="0"/>
          </a:p>
          <a:p>
            <a:r>
              <a:rPr lang="zh-CN" altLang="en-US" dirty="0" smtClean="0"/>
              <a:t>要的工资往往是应届生的</a:t>
            </a:r>
            <a:r>
              <a:rPr lang="en-US" altLang="zh-CN" dirty="0" smtClean="0"/>
              <a:t>5,6</a:t>
            </a:r>
            <a:r>
              <a:rPr lang="zh-CN" altLang="en-US" dirty="0" smtClean="0"/>
              <a:t>倍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关于创业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可以站在更高的角度思考社会，人生和工作</a:t>
            </a:r>
            <a:endParaRPr lang="en-US" altLang="zh-CN" dirty="0" smtClean="0"/>
          </a:p>
          <a:p>
            <a:r>
              <a:rPr lang="zh-CN" altLang="en-US" dirty="0" smtClean="0"/>
              <a:t>不要怕失败，没有人第一次下水就会游泳</a:t>
            </a:r>
            <a:endParaRPr lang="en-US" altLang="zh-CN" dirty="0" smtClean="0"/>
          </a:p>
          <a:p>
            <a:r>
              <a:rPr lang="zh-CN" altLang="en-US" dirty="0" smtClean="0"/>
              <a:t>跟志同道合的人一起做。</a:t>
            </a:r>
            <a:endParaRPr lang="en-US" altLang="zh-CN" dirty="0" smtClean="0"/>
          </a:p>
          <a:p>
            <a:r>
              <a:rPr lang="zh-CN" altLang="en-US" dirty="0" smtClean="0"/>
              <a:t>就算失败了，也 尽量 做朋友。</a:t>
            </a:r>
            <a:endParaRPr lang="en-US" altLang="zh-CN" dirty="0" smtClean="0"/>
          </a:p>
          <a:p>
            <a:r>
              <a:rPr lang="zh-CN" altLang="en-US" dirty="0" smtClean="0"/>
              <a:t>不要卖房子创业。</a:t>
            </a:r>
            <a:endParaRPr lang="en-US" altLang="zh-CN" dirty="0" smtClean="0"/>
          </a:p>
          <a:p>
            <a:r>
              <a:rPr lang="zh-CN" altLang="en-US" dirty="0" smtClean="0"/>
              <a:t>懂得及时止损。</a:t>
            </a:r>
            <a:endParaRPr lang="en-US" altLang="zh-CN" dirty="0" smtClean="0"/>
          </a:p>
          <a:p>
            <a:r>
              <a:rPr lang="zh-CN" altLang="en-US" dirty="0" smtClean="0"/>
              <a:t>创业前，多参加一些</a:t>
            </a:r>
            <a:r>
              <a:rPr lang="en-US" altLang="zh-CN" dirty="0" smtClean="0"/>
              <a:t>CEO</a:t>
            </a:r>
            <a:r>
              <a:rPr lang="zh-CN" altLang="en-US" dirty="0" smtClean="0"/>
              <a:t>培训班，训练营。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跟大家分享的内容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软件现在很重要，以后更重要</a:t>
            </a:r>
            <a:endParaRPr lang="en-US" altLang="zh-CN" dirty="0" smtClean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软件行业的各种岗位介绍</a:t>
            </a:r>
            <a:endParaRPr lang="en-US" altLang="zh-CN" dirty="0" smtClean="0"/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大学学习生活的建议</a:t>
            </a:r>
            <a:endParaRPr lang="en-US" altLang="zh-CN" dirty="0" smtClean="0"/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毕业后工作的建议</a:t>
            </a:r>
            <a:endParaRPr lang="en-US" altLang="zh-CN" dirty="0" smtClean="0"/>
          </a:p>
          <a:p>
            <a:r>
              <a:rPr lang="en-US" altLang="zh-CN" dirty="0" smtClean="0"/>
              <a:t>5. </a:t>
            </a:r>
            <a:r>
              <a:rPr lang="zh-CN" altLang="en-US" dirty="0" smtClean="0"/>
              <a:t>问答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创业前要具备的基本素质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管理能力 </a:t>
            </a:r>
            <a:r>
              <a:rPr lang="en-US" altLang="zh-CN" dirty="0" smtClean="0"/>
              <a:t>, </a:t>
            </a:r>
            <a:r>
              <a:rPr lang="zh-CN" altLang="en-US" dirty="0" smtClean="0"/>
              <a:t>领导能力</a:t>
            </a:r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技术能力 </a:t>
            </a:r>
            <a:r>
              <a:rPr lang="en-US" altLang="zh-CN" dirty="0" smtClean="0"/>
              <a:t>, </a:t>
            </a:r>
            <a:r>
              <a:rPr lang="zh-CN" altLang="en-US" dirty="0" smtClean="0"/>
              <a:t>培养能力 </a:t>
            </a:r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沟通能力</a:t>
            </a:r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学习能力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给大家的建议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主线：居安思危。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想想五年后的自己应该干嘛。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zh-CN" altLang="en-US" dirty="0" smtClean="0"/>
              <a:t>下面是几个方面的建议。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身体方面的建议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不要熬夜</a:t>
            </a:r>
            <a:endParaRPr lang="en-US" altLang="zh-CN" dirty="0" smtClean="0"/>
          </a:p>
          <a:p>
            <a:r>
              <a:rPr lang="zh-CN" altLang="en-US" dirty="0" smtClean="0"/>
              <a:t>熬夜的话，关灯关音响，不要影响室友。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熬夜会引起各种奇怪的慢性病，是属于透支身体最快的办法。</a:t>
            </a:r>
            <a:endParaRPr lang="en-US" altLang="zh-CN" dirty="0" smtClean="0"/>
          </a:p>
          <a:p>
            <a:pPr lvl="1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学习方面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学好英语</a:t>
            </a:r>
            <a:r>
              <a:rPr lang="en-US" altLang="zh-CN" dirty="0" smtClean="0"/>
              <a:t>.  CET4</a:t>
            </a:r>
            <a:r>
              <a:rPr lang="zh-CN" altLang="en-US" dirty="0" smtClean="0"/>
              <a:t>必须过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程序员的水平，主要由英语水平决定的。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毕业后五年内，英语水平基本不变。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软件开发，到后期用的都是英语。但大学学软件不用担心现在英语学不好，一边学软件，一边每天背单词。 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每天</a:t>
            </a:r>
            <a:r>
              <a:rPr lang="en-US" altLang="zh-CN" dirty="0" smtClean="0"/>
              <a:t>20 </a:t>
            </a:r>
            <a:r>
              <a:rPr lang="zh-CN" altLang="en-US" dirty="0" smtClean="0"/>
              <a:t>个单词，一年后就六级水平了。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要参与管理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社会上的老百姓分两种：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1. </a:t>
            </a:r>
            <a:r>
              <a:rPr lang="zh-CN" altLang="en-US" dirty="0" smtClean="0"/>
              <a:t>被管理的人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2. </a:t>
            </a:r>
            <a:r>
              <a:rPr lang="zh-CN" altLang="en-US" dirty="0" smtClean="0"/>
              <a:t>管理者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只有成为了管理者，才知道如何更好的做好基层。知道如何换位思考，更好的处理人际关系。</a:t>
            </a:r>
            <a:endParaRPr lang="en-US" altLang="zh-CN" dirty="0" smtClean="0"/>
          </a:p>
          <a:p>
            <a:r>
              <a:rPr lang="zh-CN" altLang="en-US" dirty="0" smtClean="0"/>
              <a:t>往往管理者的人员更好，情商更高，人生更顺。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必须擅长沟通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活在这个社会，必须擅长与人沟通 </a:t>
            </a:r>
            <a:endParaRPr lang="en-US" altLang="zh-CN" dirty="0" smtClean="0"/>
          </a:p>
          <a:p>
            <a:r>
              <a:rPr lang="zh-CN" altLang="en-US" dirty="0" smtClean="0"/>
              <a:t>跟内向 说永别 </a:t>
            </a:r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zh-CN" altLang="en-US" dirty="0" smtClean="0"/>
              <a:t>成为管理者，会让你</a:t>
            </a:r>
            <a:r>
              <a:rPr lang="en-US" altLang="zh-CN" dirty="0" smtClean="0"/>
              <a:t> </a:t>
            </a:r>
            <a:r>
              <a:rPr lang="zh-CN" altLang="en-US" dirty="0" smtClean="0"/>
              <a:t>重新做人。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说好普通话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目标要远大，心胸要宽广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少看金庸小说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买菜少讲价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成为管理者的途径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玩命工作。 争取到老板的认同，就会从</a:t>
            </a:r>
            <a:r>
              <a:rPr lang="en-US" altLang="zh-CN" dirty="0" smtClean="0"/>
              <a:t>0 </a:t>
            </a:r>
            <a:r>
              <a:rPr lang="zh-CN" altLang="en-US" dirty="0" smtClean="0"/>
              <a:t>到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 到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 到</a:t>
            </a:r>
            <a:r>
              <a:rPr lang="en-US" altLang="zh-CN" dirty="0" smtClean="0"/>
              <a:t>3.</a:t>
            </a:r>
            <a:r>
              <a:rPr lang="zh-CN" altLang="en-US" dirty="0" smtClean="0"/>
              <a:t>。。队伍不断壮大，成为大哥。</a:t>
            </a:r>
          </a:p>
          <a:p>
            <a:endParaRPr lang="zh-CN" altLang="en-US" dirty="0" smtClean="0"/>
          </a:p>
          <a:p>
            <a:r>
              <a:rPr lang="en-US" altLang="zh-CN" dirty="0" smtClean="0"/>
              <a:t>2. </a:t>
            </a:r>
            <a:r>
              <a:rPr lang="zh-CN" altLang="en-US" dirty="0" smtClean="0"/>
              <a:t>不要幻想空降，成为管理者。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要学会做人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人间正道是沧桑。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做个善良的人。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关于软件行业女性从业者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女性员工现在越来越受欢迎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如果团队中都是汉子，很容易打起来。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马云：女性员工占到</a:t>
            </a:r>
            <a:r>
              <a:rPr lang="en-US" altLang="zh-CN" dirty="0" smtClean="0"/>
              <a:t>47%. </a:t>
            </a:r>
          </a:p>
          <a:p>
            <a:r>
              <a:rPr lang="en-US" altLang="zh-CN" dirty="0" err="1" smtClean="0"/>
              <a:t>ThoughtWorks</a:t>
            </a:r>
            <a:r>
              <a:rPr lang="en-US" altLang="zh-CN" dirty="0" smtClean="0"/>
              <a:t>: </a:t>
            </a:r>
            <a:r>
              <a:rPr lang="zh-CN" altLang="en-US" dirty="0" smtClean="0"/>
              <a:t>女性员工要占到一半。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特别适合的职位：产品经理，测试人员，</a:t>
            </a:r>
            <a:r>
              <a:rPr lang="en-US" altLang="zh-CN" dirty="0" smtClean="0"/>
              <a:t>UI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毕业后，多跟父母吃饭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一旦在外地工作，可能每年吃饭的次数是</a:t>
            </a:r>
            <a:r>
              <a:rPr lang="en-US" altLang="zh-CN" dirty="0" smtClean="0"/>
              <a:t>5-10</a:t>
            </a:r>
            <a:r>
              <a:rPr lang="zh-CN" altLang="en-US" dirty="0" smtClean="0"/>
              <a:t>次。 </a:t>
            </a:r>
          </a:p>
          <a:p>
            <a:r>
              <a:rPr lang="zh-CN" altLang="en-US" dirty="0" smtClean="0"/>
              <a:t>（每年</a:t>
            </a:r>
            <a:r>
              <a:rPr lang="en-US" altLang="zh-CN" dirty="0" smtClean="0"/>
              <a:t>10</a:t>
            </a:r>
            <a:r>
              <a:rPr lang="zh-CN" altLang="en-US" dirty="0" smtClean="0"/>
              <a:t>天假。 路上跑</a:t>
            </a:r>
            <a:r>
              <a:rPr lang="en-US" altLang="zh-CN" dirty="0" smtClean="0"/>
              <a:t>2</a:t>
            </a:r>
            <a:r>
              <a:rPr lang="zh-CN" altLang="en-US" dirty="0" smtClean="0"/>
              <a:t>天。</a:t>
            </a:r>
            <a:r>
              <a:rPr lang="en-US" altLang="zh-CN" dirty="0" smtClean="0"/>
              <a:t>8</a:t>
            </a:r>
            <a:r>
              <a:rPr lang="zh-CN" altLang="en-US" dirty="0" smtClean="0"/>
              <a:t>天中 </a:t>
            </a:r>
            <a:r>
              <a:rPr lang="en-US" altLang="zh-CN" dirty="0" smtClean="0"/>
              <a:t>3</a:t>
            </a:r>
            <a:r>
              <a:rPr lang="zh-CN" altLang="en-US" dirty="0" smtClean="0"/>
              <a:t>天跟朋友同学聚会。）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吃一次少一次。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软件是科技进步的主要动力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几乎</a:t>
            </a:r>
            <a:r>
              <a:rPr lang="zh-CN" altLang="en-US" dirty="0" smtClean="0"/>
              <a:t>任何科研都离不开软件</a:t>
            </a:r>
            <a:endParaRPr lang="en-US" altLang="zh-CN" dirty="0" smtClean="0"/>
          </a:p>
          <a:p>
            <a:r>
              <a:rPr lang="zh-CN" altLang="en-US" dirty="0" smtClean="0"/>
              <a:t>计算机是靠软件来驱动的。</a:t>
            </a:r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zh-CN" altLang="en-US" dirty="0" smtClean="0"/>
              <a:t>气象预报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建模，设计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模拟计算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毕业后，多给父母钱。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不要啃老，要有责任感！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不要朋友圈周六新疆，周日海南。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刚毕业的时候不要注意工资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绝对不要想： 我每天暗无天日的干活儿，每个月才发一次钱。 </a:t>
            </a:r>
          </a:p>
          <a:p>
            <a:r>
              <a:rPr lang="zh-CN" altLang="en-US" dirty="0" smtClean="0"/>
              <a:t>要想： 每天都在学习新东西，都在成长，公司还给我钱。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千万不要碰的东西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黄</a:t>
            </a:r>
            <a:endParaRPr lang="en-US" altLang="zh-CN" dirty="0" smtClean="0"/>
          </a:p>
          <a:p>
            <a:r>
              <a:rPr lang="zh-CN" altLang="en-US" dirty="0" smtClean="0"/>
              <a:t>赌</a:t>
            </a:r>
            <a:endParaRPr lang="en-US" altLang="zh-CN" dirty="0" smtClean="0"/>
          </a:p>
          <a:p>
            <a:r>
              <a:rPr lang="zh-CN" altLang="en-US" dirty="0" smtClean="0"/>
              <a:t>毒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以及：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传销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比特币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提问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欢迎各种犀利问题</a:t>
            </a:r>
            <a:r>
              <a:rPr lang="en-US" altLang="zh-CN" dirty="0" smtClean="0"/>
              <a:t>!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谢谢！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http://siwei.me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软件可以改变社会形态和模式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滴滴打</a:t>
            </a:r>
            <a:r>
              <a:rPr lang="zh-CN" altLang="en-US" dirty="0" smtClean="0"/>
              <a:t>车</a:t>
            </a:r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zh-CN" altLang="en-US" dirty="0" smtClean="0"/>
              <a:t>以前：招手即停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现在：靠手拦不到车。靠手机才行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淘宝，京东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直接改变了我们的购物习惯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软件可以改变社会形态和模式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微信，微博。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每天的第一件事，最后一件事。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火车票，机票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购买方便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支持在线选座</a:t>
            </a:r>
            <a:endParaRPr lang="en-US" altLang="zh-CN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软件可以改变社会形态和模式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自媒体：</a:t>
            </a:r>
            <a:endParaRPr lang="en-US" altLang="zh-CN" dirty="0" smtClean="0"/>
          </a:p>
          <a:p>
            <a:pPr lvl="1"/>
            <a:r>
              <a:rPr lang="zh-CN" altLang="en-US" dirty="0"/>
              <a:t>咪</a:t>
            </a:r>
            <a:r>
              <a:rPr lang="zh-CN" altLang="en-US" dirty="0" smtClean="0"/>
              <a:t>蒙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逻辑思维</a:t>
            </a:r>
            <a:endParaRPr lang="en-US" altLang="zh-CN" dirty="0" smtClean="0"/>
          </a:p>
          <a:p>
            <a:pPr lvl="1"/>
            <a:r>
              <a:rPr lang="zh-CN" altLang="en-US" dirty="0"/>
              <a:t>晓说</a:t>
            </a:r>
            <a:endParaRPr lang="en-US" altLang="zh-CN" dirty="0" smtClean="0"/>
          </a:p>
          <a:p>
            <a:r>
              <a:rPr lang="zh-CN" altLang="en-US" dirty="0"/>
              <a:t>知</a:t>
            </a:r>
            <a:r>
              <a:rPr lang="zh-CN" altLang="en-US" dirty="0" smtClean="0"/>
              <a:t>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知识社群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软件可以改变社会形态和模式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娱乐：</a:t>
            </a:r>
            <a:endParaRPr lang="en-US" altLang="zh-CN" dirty="0" smtClean="0"/>
          </a:p>
          <a:p>
            <a:pPr lvl="1"/>
            <a:r>
              <a:rPr lang="zh-CN" altLang="en-US" dirty="0"/>
              <a:t>团</a:t>
            </a:r>
            <a:r>
              <a:rPr lang="zh-CN" altLang="en-US" dirty="0" smtClean="0"/>
              <a:t>购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电影票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视频社区：优酷，百度，爱奇艺</a:t>
            </a:r>
            <a:endParaRPr lang="en-US" altLang="zh-CN" dirty="0" smtClean="0"/>
          </a:p>
          <a:p>
            <a:r>
              <a:rPr lang="zh-CN" altLang="en-US" dirty="0" smtClean="0"/>
              <a:t>吃饭</a:t>
            </a:r>
            <a:endParaRPr lang="en-US" altLang="zh-CN" dirty="0" smtClean="0"/>
          </a:p>
          <a:p>
            <a:pPr lvl="1"/>
            <a:r>
              <a:rPr lang="zh-CN" altLang="en-US" dirty="0"/>
              <a:t>美</a:t>
            </a:r>
            <a:r>
              <a:rPr lang="zh-CN" altLang="en-US" dirty="0" smtClean="0"/>
              <a:t>团外卖</a:t>
            </a:r>
            <a:endParaRPr lang="en-US" altLang="zh-CN" dirty="0" smtClean="0"/>
          </a:p>
          <a:p>
            <a:pPr lvl="1"/>
            <a:r>
              <a:rPr lang="zh-CN" altLang="en-US" dirty="0"/>
              <a:t>百</a:t>
            </a:r>
            <a:r>
              <a:rPr lang="zh-CN" altLang="en-US" dirty="0" smtClean="0"/>
              <a:t>度外卖</a:t>
            </a:r>
            <a:endParaRPr lang="en-US" altLang="zh-CN" dirty="0" smtClean="0"/>
          </a:p>
          <a:p>
            <a:pPr lvl="1"/>
            <a:r>
              <a:rPr lang="zh-CN" altLang="en-US" dirty="0"/>
              <a:t>大众点评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信息产业的</a:t>
            </a:r>
            <a:r>
              <a:rPr lang="zh-CN" altLang="en-US" dirty="0" smtClean="0"/>
              <a:t>细分领域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研究方面：</a:t>
            </a:r>
            <a:endParaRPr lang="en-US" altLang="zh-CN" dirty="0" smtClean="0"/>
          </a:p>
          <a:p>
            <a:pPr lvl="1"/>
            <a:r>
              <a:rPr lang="zh-CN" altLang="en-US" dirty="0"/>
              <a:t>大</a:t>
            </a:r>
            <a:r>
              <a:rPr lang="zh-CN" altLang="en-US" dirty="0" smtClean="0"/>
              <a:t>数据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人工智能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各种科学计算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等等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模块">
  <a:themeElements>
    <a:clrScheme name="模块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模块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模块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223</TotalTime>
  <Words>1910</Words>
  <Application>Microsoft Office PowerPoint</Application>
  <PresentationFormat>全屏显示(4:3)</PresentationFormat>
  <Paragraphs>300</Paragraphs>
  <Slides>44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45" baseType="lpstr">
      <vt:lpstr>模块</vt:lpstr>
      <vt:lpstr>遇见更好的自己—— 给校园新生的分享</vt:lpstr>
      <vt:lpstr>自我介绍</vt:lpstr>
      <vt:lpstr>跟大家分享的内容</vt:lpstr>
      <vt:lpstr>软件是科技进步的主要动力</vt:lpstr>
      <vt:lpstr>软件可以改变社会形态和模式</vt:lpstr>
      <vt:lpstr>软件可以改变社会形态和模式</vt:lpstr>
      <vt:lpstr>软件可以改变社会形态和模式</vt:lpstr>
      <vt:lpstr>软件可以改变社会形态和模式</vt:lpstr>
      <vt:lpstr>信息产业的细分领域</vt:lpstr>
      <vt:lpstr>信息产业的细分职业</vt:lpstr>
      <vt:lpstr>职位的详细介绍</vt:lpstr>
      <vt:lpstr>职位的详细介绍</vt:lpstr>
      <vt:lpstr>职位的详细介绍</vt:lpstr>
      <vt:lpstr>职位的详细介绍</vt:lpstr>
      <vt:lpstr>职位的详细介绍</vt:lpstr>
      <vt:lpstr>职位的详细介绍</vt:lpstr>
      <vt:lpstr>职位的详细介绍</vt:lpstr>
      <vt:lpstr>职位的详细介绍</vt:lpstr>
      <vt:lpstr>职位的详细介绍</vt:lpstr>
      <vt:lpstr>职位的详细介绍</vt:lpstr>
      <vt:lpstr>如何度过四年大学?</vt:lpstr>
      <vt:lpstr>如何度过四年大学?</vt:lpstr>
      <vt:lpstr>如何度过四年大学?</vt:lpstr>
      <vt:lpstr>如何度过四年大学?</vt:lpstr>
      <vt:lpstr>如何度过四年大学?</vt:lpstr>
      <vt:lpstr>大学毕业后，要面对什么生活?</vt:lpstr>
      <vt:lpstr>打工时间只有十年</vt:lpstr>
      <vt:lpstr>职业危机</vt:lpstr>
      <vt:lpstr>关于创业</vt:lpstr>
      <vt:lpstr>创业前要具备的基本素质</vt:lpstr>
      <vt:lpstr>给大家的建议</vt:lpstr>
      <vt:lpstr>身体方面的建议</vt:lpstr>
      <vt:lpstr>学习方面</vt:lpstr>
      <vt:lpstr>要参与管理</vt:lpstr>
      <vt:lpstr>必须擅长沟通</vt:lpstr>
      <vt:lpstr>成为管理者的途径</vt:lpstr>
      <vt:lpstr>要学会做人</vt:lpstr>
      <vt:lpstr>关于软件行业女性从业者</vt:lpstr>
      <vt:lpstr>毕业后，多跟父母吃饭</vt:lpstr>
      <vt:lpstr>毕业后，多给父母钱。</vt:lpstr>
      <vt:lpstr>刚毕业的时候不要注意工资</vt:lpstr>
      <vt:lpstr>千万不要碰的东西</vt:lpstr>
      <vt:lpstr>提问</vt:lpstr>
      <vt:lpstr>谢谢！  http://siwei.me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软件行业介绍</dc:title>
  <dc:creator>申思维</dc:creator>
  <cp:lastModifiedBy>申思维</cp:lastModifiedBy>
  <cp:revision>51</cp:revision>
  <dcterms:created xsi:type="dcterms:W3CDTF">2017-11-15T00:27:46Z</dcterms:created>
  <dcterms:modified xsi:type="dcterms:W3CDTF">2017-11-20T22:23:22Z</dcterms:modified>
</cp:coreProperties>
</file>